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72" r:id="rId4"/>
    <p:sldId id="270" r:id="rId5"/>
    <p:sldId id="261" r:id="rId6"/>
    <p:sldId id="274" r:id="rId7"/>
    <p:sldId id="271" r:id="rId8"/>
    <p:sldId id="262" r:id="rId9"/>
    <p:sldId id="263" r:id="rId10"/>
    <p:sldId id="268" r:id="rId11"/>
    <p:sldId id="266" r:id="rId12"/>
    <p:sldId id="265" r:id="rId13"/>
    <p:sldId id="264" r:id="rId14"/>
    <p:sldId id="267" r:id="rId15"/>
    <p:sldId id="280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33"/>
    <a:srgbClr val="69BE28"/>
    <a:srgbClr val="CC0033"/>
    <a:srgbClr val="0066A1"/>
    <a:srgbClr val="E37222"/>
    <a:srgbClr val="FDC82F"/>
    <a:srgbClr val="008542"/>
    <a:srgbClr val="6B1F73"/>
    <a:srgbClr val="009FDA"/>
    <a:srgbClr val="0B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788"/>
    <p:restoredTop sz="94658"/>
  </p:normalViewPr>
  <p:slideViewPr>
    <p:cSldViewPr snapToGrid="0" snapToObjects="1">
      <p:cViewPr>
        <p:scale>
          <a:sx n="33" d="100"/>
          <a:sy n="33" d="100"/>
        </p:scale>
        <p:origin x="-2490" y="-9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4/14/2018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em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10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_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7886700" cy="39433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61" r:id="rId3"/>
    <p:sldLayoutId id="2147483683" r:id="rId4"/>
    <p:sldLayoutId id="2147483663" r:id="rId5"/>
    <p:sldLayoutId id="2147483684" r:id="rId6"/>
    <p:sldLayoutId id="2147483673" r:id="rId7"/>
    <p:sldLayoutId id="2147483662" r:id="rId8"/>
    <p:sldLayoutId id="2147483675" r:id="rId9"/>
    <p:sldLayoutId id="2147483664" r:id="rId10"/>
    <p:sldLayoutId id="2147483674" r:id="rId11"/>
    <p:sldLayoutId id="2147483665" r:id="rId12"/>
    <p:sldLayoutId id="2147483676" r:id="rId13"/>
    <p:sldLayoutId id="2147483677" r:id="rId14"/>
    <p:sldLayoutId id="2147483678" r:id="rId15"/>
    <p:sldLayoutId id="2147483679" r:id="rId16"/>
    <p:sldLayoutId id="2147483667" r:id="rId17"/>
    <p:sldLayoutId id="2147483680" r:id="rId18"/>
    <p:sldLayoutId id="2147483682" r:id="rId19"/>
    <p:sldLayoutId id="214748368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mballest1" TargetMode="External"/><Relationship Id="rId2" Type="http://schemas.openxmlformats.org/officeDocument/2006/relationships/hyperlink" Target="mailto:m.ballesteros.carballo@ieee.org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linkedin.com/in/manuel-ballestero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Young Professional – Spain Section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17413"/>
            <a:ext cx="7772400" cy="127574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Manuel Ballesteros</a:t>
            </a:r>
          </a:p>
          <a:p>
            <a:r>
              <a:rPr lang="en-US" sz="2400" dirty="0" smtClean="0"/>
              <a:t>Chair </a:t>
            </a:r>
            <a:r>
              <a:rPr lang="en-US" sz="2400" dirty="0"/>
              <a:t>YP IEEE </a:t>
            </a:r>
            <a:r>
              <a:rPr lang="en-US" sz="2400" dirty="0" smtClean="0"/>
              <a:t>Spain/ </a:t>
            </a:r>
            <a:r>
              <a:rPr lang="en-US" sz="2400" dirty="0"/>
              <a:t>R&amp;D Engineer at RF </a:t>
            </a:r>
            <a:r>
              <a:rPr lang="en-US" sz="2400" dirty="0" smtClean="0"/>
              <a:t>Explorer</a:t>
            </a:r>
            <a:endParaRPr lang="en-US" sz="2400" b="0" i="0" dirty="0"/>
          </a:p>
          <a:p>
            <a:r>
              <a:rPr lang="en-US" sz="2400" dirty="0" smtClean="0"/>
              <a:t>m.ballesteros.carballo@ieee.org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861" y="556181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1876097" y="4909401"/>
            <a:ext cx="5086350" cy="1090440"/>
          </a:xfrm>
        </p:spPr>
        <p:txBody>
          <a:bodyPr>
            <a:noAutofit/>
          </a:bodyPr>
          <a:lstStyle/>
          <a:p>
            <a:pPr algn="ctr"/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Innovative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Project</a:t>
            </a:r>
          </a:p>
          <a:p>
            <a:pPr algn="ctr"/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Networking</a:t>
            </a:r>
            <a:endParaRPr lang="es-ES" sz="240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 descr="C:\Users\IGEE\Desktop\Young Professionals Spain\Activities\YP´Tour\1) Sevilla\1_Sevilla_YP_Tou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4"/>
          <a:stretch/>
        </p:blipFill>
        <p:spPr bwMode="auto">
          <a:xfrm>
            <a:off x="1349923" y="1109517"/>
            <a:ext cx="5738648" cy="35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2" name="Picture 2" descr="C:\Users\IGEE\Desktop\Young Professionals Spain\Activities\YP´Tour\1) Sevilla\Flyer\NO_Flyer_YP_Tour_Sevilla_reduced_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C:\Users\IGEE\Desktop\Young Professionals Spain\Activities\YP´Tour\2) Madrid\YPTourMad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781503"/>
            <a:ext cx="8390775" cy="28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C:\Users\IGEE\Desktop\Young Professionals Spain\Activities\YP´Tour\3) Cartagena\YPTourCartage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803893"/>
            <a:ext cx="8317246" cy="28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4368"/>
            <a:ext cx="9144000" cy="605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167605" y="154368"/>
            <a:ext cx="313519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6600" b="1" dirty="0" err="1" smtClean="0">
                <a:solidFill>
                  <a:schemeClr val="bg1"/>
                </a:solidFill>
              </a:rPr>
              <a:t>Enjoy</a:t>
            </a:r>
            <a:r>
              <a:rPr lang="es-ES" sz="6600" b="1" dirty="0" smtClean="0">
                <a:solidFill>
                  <a:schemeClr val="bg1"/>
                </a:solidFill>
              </a:rPr>
              <a:t>!!!</a:t>
            </a:r>
            <a:endParaRPr lang="es-ES" sz="6600" b="1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096387" y="1188657"/>
            <a:ext cx="6951221" cy="46445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2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dirty="0" err="1" smtClean="0"/>
              <a:t>Contact</a:t>
            </a:r>
            <a:endParaRPr lang="es-ES" sz="4000" dirty="0"/>
          </a:p>
        </p:txBody>
      </p:sp>
      <p:sp>
        <p:nvSpPr>
          <p:cNvPr id="6" name="5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3600" dirty="0"/>
              <a:t>Manuel Ballesteros</a:t>
            </a:r>
          </a:p>
          <a:p>
            <a:r>
              <a:rPr lang="en-US" sz="3600" dirty="0" smtClean="0"/>
              <a:t>Mail </a:t>
            </a:r>
            <a:r>
              <a:rPr lang="en-US" sz="3600" dirty="0" smtClean="0">
                <a:hlinkClick r:id="rId2"/>
              </a:rPr>
              <a:t>m.ballesteros.carballo@ieee.org</a:t>
            </a:r>
            <a:endParaRPr lang="en-US" sz="3600" dirty="0" smtClean="0"/>
          </a:p>
          <a:p>
            <a:r>
              <a:rPr lang="en-US" sz="3600" dirty="0" smtClean="0"/>
              <a:t>Twitter </a:t>
            </a:r>
            <a:r>
              <a:rPr lang="en-US" sz="3600" dirty="0" smtClean="0">
                <a:hlinkClick r:id="rId3"/>
              </a:rPr>
              <a:t>@Mballest1</a:t>
            </a:r>
            <a:endParaRPr lang="en-US" sz="3600" dirty="0" smtClean="0"/>
          </a:p>
          <a:p>
            <a:r>
              <a:rPr lang="en-US" sz="3600" dirty="0" smtClean="0">
                <a:hlinkClick r:id="rId4"/>
              </a:rPr>
              <a:t>LinkedIn </a:t>
            </a:r>
            <a:endParaRPr lang="en-US" sz="3600" dirty="0" smtClean="0"/>
          </a:p>
          <a:p>
            <a:r>
              <a:rPr lang="en-US" sz="3600" dirty="0" smtClean="0"/>
              <a:t>Facebook</a:t>
            </a:r>
            <a:endParaRPr lang="en-US" sz="3600" dirty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36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618876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LOGO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 descr="C:\Users\IGEE\Desktop\Young Professionals Spain\Doc\Social Media\YP Logos\IEEE YP Logo Stacked\IEEE_YPLogo_Stacked_RGB\IEEE_YPLogo_RGB_Stack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09517"/>
            <a:ext cx="7996009" cy="47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80" b="41318"/>
          <a:stretch/>
        </p:blipFill>
        <p:spPr>
          <a:xfrm>
            <a:off x="-1" y="0"/>
            <a:ext cx="9233647" cy="6920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8563" y="5666783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Juan Emilio Zurita 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(Sevilla)</a:t>
            </a:r>
          </a:p>
        </p:txBody>
      </p:sp>
      <p:sp>
        <p:nvSpPr>
          <p:cNvPr id="5" name="Rectangle 7"/>
          <p:cNvSpPr/>
          <p:nvPr/>
        </p:nvSpPr>
        <p:spPr>
          <a:xfrm>
            <a:off x="269419" y="202154"/>
            <a:ext cx="65958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YP </a:t>
            </a:r>
            <a:r>
              <a:rPr lang="es-ES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Spain</a:t>
            </a:r>
            <a:r>
              <a:rPr lang="es-ES" sz="40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4000" b="1" dirty="0" err="1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Team</a:t>
            </a:r>
            <a:endParaRPr lang="es-ES" sz="40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8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2" b="50948"/>
          <a:stretch/>
        </p:blipFill>
        <p:spPr>
          <a:xfrm>
            <a:off x="-1" y="0"/>
            <a:ext cx="9179859" cy="6849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320" y="556181"/>
            <a:ext cx="40767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Jesús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Rodríguez 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Granada) </a:t>
            </a:r>
          </a:p>
        </p:txBody>
      </p:sp>
    </p:spTree>
    <p:extLst>
      <p:ext uri="{BB962C8B-B14F-4D97-AF65-F5344CB8AC3E}">
        <p14:creationId xmlns:p14="http://schemas.microsoft.com/office/powerpoint/2010/main" val="33650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71450"/>
            <a:ext cx="9372600" cy="7029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320" y="621596"/>
            <a:ext cx="4377180" cy="135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75993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Ramón Carrasco 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 Coruña)</a:t>
            </a:r>
          </a:p>
        </p:txBody>
      </p:sp>
    </p:spTree>
    <p:extLst>
      <p:ext uri="{BB962C8B-B14F-4D97-AF65-F5344CB8AC3E}">
        <p14:creationId xmlns:p14="http://schemas.microsoft.com/office/powerpoint/2010/main" val="37179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:\Users\IGEE\Downloads\20643163_10208015100654923_642367859159439137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860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58747" y="1316582"/>
            <a:ext cx="33137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Emilio Gómez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(Elche)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r="-980" b="38616"/>
          <a:stretch/>
        </p:blipFill>
        <p:spPr>
          <a:xfrm>
            <a:off x="0" y="-146050"/>
            <a:ext cx="9296400" cy="788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66" y="4405771"/>
            <a:ext cx="42178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Rubén Martínez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Cartagena)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8194" name="Picture 2" descr="C:\Users\IGEE\Downloads\Presentation_Manuel_Ballesteros_YP_Sp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" r="8729" b="6325"/>
          <a:stretch/>
        </p:blipFill>
        <p:spPr bwMode="auto">
          <a:xfrm>
            <a:off x="-19050" y="0"/>
            <a:ext cx="9163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5320" y="4769379"/>
            <a:ext cx="45608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Manuel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Ballesteros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(Madrid)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IGEE\Desktop\Young Professionals Spain\Activities\IberRadio\IMG_20170916_1030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3988" r="9417" b="15573"/>
          <a:stretch/>
        </p:blipFill>
        <p:spPr bwMode="auto">
          <a:xfrm>
            <a:off x="-3" y="2067305"/>
            <a:ext cx="5053783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5816" y="1107410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3" descr="C:\Users\IGEE\Desktop\Young Professionals Spain\Activities\IberRadio\IMG_20170916_1605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12694"/>
          <a:stretch/>
        </p:blipFill>
        <p:spPr bwMode="auto">
          <a:xfrm>
            <a:off x="4303721" y="2067305"/>
            <a:ext cx="4840279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GEE\Desktop\Young Professionals Spain\Activities\IberRadio\IberRad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66" y="287871"/>
            <a:ext cx="4650827" cy="16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1574</TotalTime>
  <Words>86</Words>
  <Application>Microsoft Office PowerPoint</Application>
  <PresentationFormat>Presentación en pantalla (4:3)</PresentationFormat>
  <Paragraphs>41</Paragraphs>
  <Slides>15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6" baseType="lpstr">
      <vt:lpstr>Theme 1</vt:lpstr>
      <vt:lpstr>Young Professional – Spain Section</vt:lpstr>
      <vt:lpstr>NEW LOGO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NEW ACTIVITY</vt:lpstr>
      <vt:lpstr>NEW ACTIVITY</vt:lpstr>
      <vt:lpstr>Presentación de PowerPoint</vt:lpstr>
      <vt:lpstr>Presentación de PowerPoint</vt:lpstr>
      <vt:lpstr>Presentación de PowerPoint</vt:lpstr>
      <vt:lpstr>Presentación de PowerPoint</vt:lpstr>
      <vt:lpstr>Contact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Barcinas</dc:creator>
  <cp:lastModifiedBy>IGEE</cp:lastModifiedBy>
  <cp:revision>110</cp:revision>
  <dcterms:created xsi:type="dcterms:W3CDTF">2016-09-19T18:05:34Z</dcterms:created>
  <dcterms:modified xsi:type="dcterms:W3CDTF">2018-04-14T07:47:47Z</dcterms:modified>
</cp:coreProperties>
</file>